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4"/>
  </p:sldMasterIdLst>
  <p:notesMasterIdLst>
    <p:notesMasterId r:id="rId12"/>
  </p:notesMasterIdLst>
  <p:sldIdLst>
    <p:sldId id="256" r:id="rId5"/>
    <p:sldId id="257" r:id="rId6"/>
    <p:sldId id="258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A18CC0-718C-44F5-9F95-49A24720F434}" v="3" dt="2020-10-04T13:20:08.6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3933" autoAdjust="0"/>
  </p:normalViewPr>
  <p:slideViewPr>
    <p:cSldViewPr snapToGrid="0">
      <p:cViewPr varScale="1">
        <p:scale>
          <a:sx n="43" d="100"/>
          <a:sy n="43" d="100"/>
        </p:scale>
        <p:origin x="120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1011D2-8D99-4AB2-AD72-09D406BADDB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B429F20-B48F-45F1-8297-EA691097465D}">
      <dgm:prSet/>
      <dgm:spPr/>
      <dgm:t>
        <a:bodyPr/>
        <a:lstStyle/>
        <a:p>
          <a:r>
            <a:rPr lang="en-US"/>
            <a:t>Sequential</a:t>
          </a:r>
        </a:p>
      </dgm:t>
    </dgm:pt>
    <dgm:pt modelId="{1D1255E4-70E5-4E0E-800C-66D03B83CEC0}" type="parTrans" cxnId="{827D602C-62A9-48A8-B677-D66648390BF3}">
      <dgm:prSet/>
      <dgm:spPr/>
      <dgm:t>
        <a:bodyPr/>
        <a:lstStyle/>
        <a:p>
          <a:endParaRPr lang="en-US"/>
        </a:p>
      </dgm:t>
    </dgm:pt>
    <dgm:pt modelId="{8BA260E7-2293-42FC-9EEA-FA445D432B82}" type="sibTrans" cxnId="{827D602C-62A9-48A8-B677-D66648390BF3}">
      <dgm:prSet/>
      <dgm:spPr/>
      <dgm:t>
        <a:bodyPr/>
        <a:lstStyle/>
        <a:p>
          <a:endParaRPr lang="en-US"/>
        </a:p>
      </dgm:t>
    </dgm:pt>
    <dgm:pt modelId="{5898C64E-9284-4450-8661-4518EDC15667}">
      <dgm:prSet/>
      <dgm:spPr/>
      <dgm:t>
        <a:bodyPr/>
        <a:lstStyle/>
        <a:p>
          <a:r>
            <a:rPr lang="en-US"/>
            <a:t>Selection</a:t>
          </a:r>
        </a:p>
      </dgm:t>
    </dgm:pt>
    <dgm:pt modelId="{B323E15D-8B56-42FE-9177-DFA1EDBEF32A}" type="parTrans" cxnId="{52E70DFF-AA3F-44AC-BACB-BF97BE4887D5}">
      <dgm:prSet/>
      <dgm:spPr/>
      <dgm:t>
        <a:bodyPr/>
        <a:lstStyle/>
        <a:p>
          <a:endParaRPr lang="en-US"/>
        </a:p>
      </dgm:t>
    </dgm:pt>
    <dgm:pt modelId="{3CFE7370-6341-4D9C-BF90-817B17A00BC0}" type="sibTrans" cxnId="{52E70DFF-AA3F-44AC-BACB-BF97BE4887D5}">
      <dgm:prSet/>
      <dgm:spPr/>
      <dgm:t>
        <a:bodyPr/>
        <a:lstStyle/>
        <a:p>
          <a:endParaRPr lang="en-US"/>
        </a:p>
      </dgm:t>
    </dgm:pt>
    <dgm:pt modelId="{CFCC949B-CE28-4E27-B5B8-56142F73A0A9}">
      <dgm:prSet/>
      <dgm:spPr/>
      <dgm:t>
        <a:bodyPr/>
        <a:lstStyle/>
        <a:p>
          <a:r>
            <a:rPr lang="en-US"/>
            <a:t>Iteration</a:t>
          </a:r>
        </a:p>
      </dgm:t>
    </dgm:pt>
    <dgm:pt modelId="{D62A2419-2107-4EAF-8FCC-CFA783A0A2C4}" type="parTrans" cxnId="{BBB39130-3B33-4BFF-9212-9C934D3E5662}">
      <dgm:prSet/>
      <dgm:spPr/>
      <dgm:t>
        <a:bodyPr/>
        <a:lstStyle/>
        <a:p>
          <a:endParaRPr lang="en-US"/>
        </a:p>
      </dgm:t>
    </dgm:pt>
    <dgm:pt modelId="{21D78767-4A88-4082-8265-5A294B0D6B69}" type="sibTrans" cxnId="{BBB39130-3B33-4BFF-9212-9C934D3E5662}">
      <dgm:prSet/>
      <dgm:spPr/>
      <dgm:t>
        <a:bodyPr/>
        <a:lstStyle/>
        <a:p>
          <a:endParaRPr lang="en-US"/>
        </a:p>
      </dgm:t>
    </dgm:pt>
    <dgm:pt modelId="{A80839B0-12BD-4C12-82A4-DD75135D8647}" type="pres">
      <dgm:prSet presAssocID="{C51011D2-8D99-4AB2-AD72-09D406BADDB3}" presName="root" presStyleCnt="0">
        <dgm:presLayoutVars>
          <dgm:dir/>
          <dgm:resizeHandles val="exact"/>
        </dgm:presLayoutVars>
      </dgm:prSet>
      <dgm:spPr/>
    </dgm:pt>
    <dgm:pt modelId="{1CE2AFDF-5D78-4E7D-99D6-662702D048AE}" type="pres">
      <dgm:prSet presAssocID="{6B429F20-B48F-45F1-8297-EA691097465D}" presName="compNode" presStyleCnt="0"/>
      <dgm:spPr/>
    </dgm:pt>
    <dgm:pt modelId="{ACEC3C29-D5D9-4049-A465-17D39AFA5F37}" type="pres">
      <dgm:prSet presAssocID="{6B429F20-B48F-45F1-8297-EA691097465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peat"/>
        </a:ext>
      </dgm:extLst>
    </dgm:pt>
    <dgm:pt modelId="{33BD51EA-B0D3-4608-B716-373562353C01}" type="pres">
      <dgm:prSet presAssocID="{6B429F20-B48F-45F1-8297-EA691097465D}" presName="spaceRect" presStyleCnt="0"/>
      <dgm:spPr/>
    </dgm:pt>
    <dgm:pt modelId="{0C148381-5291-46ED-842F-2A27BCFED760}" type="pres">
      <dgm:prSet presAssocID="{6B429F20-B48F-45F1-8297-EA691097465D}" presName="textRect" presStyleLbl="revTx" presStyleIdx="0" presStyleCnt="3">
        <dgm:presLayoutVars>
          <dgm:chMax val="1"/>
          <dgm:chPref val="1"/>
        </dgm:presLayoutVars>
      </dgm:prSet>
      <dgm:spPr/>
    </dgm:pt>
    <dgm:pt modelId="{BA35A823-E11C-4BD8-AE17-7FE81BEA0372}" type="pres">
      <dgm:prSet presAssocID="{8BA260E7-2293-42FC-9EEA-FA445D432B82}" presName="sibTrans" presStyleCnt="0"/>
      <dgm:spPr/>
    </dgm:pt>
    <dgm:pt modelId="{E1AF6800-384A-413C-9531-832885AADEAA}" type="pres">
      <dgm:prSet presAssocID="{5898C64E-9284-4450-8661-4518EDC15667}" presName="compNode" presStyleCnt="0"/>
      <dgm:spPr/>
    </dgm:pt>
    <dgm:pt modelId="{4D4C4466-3082-4321-A44A-FD221B4197F1}" type="pres">
      <dgm:prSet presAssocID="{5898C64E-9284-4450-8661-4518EDC1566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7995093-F621-45A2-8BDC-5112246DD745}" type="pres">
      <dgm:prSet presAssocID="{5898C64E-9284-4450-8661-4518EDC15667}" presName="spaceRect" presStyleCnt="0"/>
      <dgm:spPr/>
    </dgm:pt>
    <dgm:pt modelId="{D649F2CF-5751-476A-8371-888252F3F3E5}" type="pres">
      <dgm:prSet presAssocID="{5898C64E-9284-4450-8661-4518EDC15667}" presName="textRect" presStyleLbl="revTx" presStyleIdx="1" presStyleCnt="3">
        <dgm:presLayoutVars>
          <dgm:chMax val="1"/>
          <dgm:chPref val="1"/>
        </dgm:presLayoutVars>
      </dgm:prSet>
      <dgm:spPr/>
    </dgm:pt>
    <dgm:pt modelId="{FAA75654-DB5A-49EA-85F9-15AF4FAC0671}" type="pres">
      <dgm:prSet presAssocID="{3CFE7370-6341-4D9C-BF90-817B17A00BC0}" presName="sibTrans" presStyleCnt="0"/>
      <dgm:spPr/>
    </dgm:pt>
    <dgm:pt modelId="{195793F1-4675-4E4A-8538-179614CCDB5F}" type="pres">
      <dgm:prSet presAssocID="{CFCC949B-CE28-4E27-B5B8-56142F73A0A9}" presName="compNode" presStyleCnt="0"/>
      <dgm:spPr/>
    </dgm:pt>
    <dgm:pt modelId="{68F9DE9F-07A5-48A1-B33B-38C025EF88F1}" type="pres">
      <dgm:prSet presAssocID="{CFCC949B-CE28-4E27-B5B8-56142F73A0A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D73D8441-0AE5-44F9-A55B-C3414A11DE0F}" type="pres">
      <dgm:prSet presAssocID="{CFCC949B-CE28-4E27-B5B8-56142F73A0A9}" presName="spaceRect" presStyleCnt="0"/>
      <dgm:spPr/>
    </dgm:pt>
    <dgm:pt modelId="{A157B20A-30FA-4E4E-9B76-3C0E99CB8350}" type="pres">
      <dgm:prSet presAssocID="{CFCC949B-CE28-4E27-B5B8-56142F73A0A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76DBA1D-0016-4198-AF90-2BA20914BC03}" type="presOf" srcId="{CFCC949B-CE28-4E27-B5B8-56142F73A0A9}" destId="{A157B20A-30FA-4E4E-9B76-3C0E99CB8350}" srcOrd="0" destOrd="0" presId="urn:microsoft.com/office/officeart/2018/2/layout/IconLabelList"/>
    <dgm:cxn modelId="{38197F29-95AD-4F4A-B57F-8A0F5AAEBAD6}" type="presOf" srcId="{6B429F20-B48F-45F1-8297-EA691097465D}" destId="{0C148381-5291-46ED-842F-2A27BCFED760}" srcOrd="0" destOrd="0" presId="urn:microsoft.com/office/officeart/2018/2/layout/IconLabelList"/>
    <dgm:cxn modelId="{827D602C-62A9-48A8-B677-D66648390BF3}" srcId="{C51011D2-8D99-4AB2-AD72-09D406BADDB3}" destId="{6B429F20-B48F-45F1-8297-EA691097465D}" srcOrd="0" destOrd="0" parTransId="{1D1255E4-70E5-4E0E-800C-66D03B83CEC0}" sibTransId="{8BA260E7-2293-42FC-9EEA-FA445D432B82}"/>
    <dgm:cxn modelId="{BBB39130-3B33-4BFF-9212-9C934D3E5662}" srcId="{C51011D2-8D99-4AB2-AD72-09D406BADDB3}" destId="{CFCC949B-CE28-4E27-B5B8-56142F73A0A9}" srcOrd="2" destOrd="0" parTransId="{D62A2419-2107-4EAF-8FCC-CFA783A0A2C4}" sibTransId="{21D78767-4A88-4082-8265-5A294B0D6B69}"/>
    <dgm:cxn modelId="{42DBD964-B5FB-41FC-A7D8-04BB19C6E4B7}" type="presOf" srcId="{C51011D2-8D99-4AB2-AD72-09D406BADDB3}" destId="{A80839B0-12BD-4C12-82A4-DD75135D8647}" srcOrd="0" destOrd="0" presId="urn:microsoft.com/office/officeart/2018/2/layout/IconLabelList"/>
    <dgm:cxn modelId="{A5CE0DB5-F544-43FE-9138-782BD3A18B3A}" type="presOf" srcId="{5898C64E-9284-4450-8661-4518EDC15667}" destId="{D649F2CF-5751-476A-8371-888252F3F3E5}" srcOrd="0" destOrd="0" presId="urn:microsoft.com/office/officeart/2018/2/layout/IconLabelList"/>
    <dgm:cxn modelId="{52E70DFF-AA3F-44AC-BACB-BF97BE4887D5}" srcId="{C51011D2-8D99-4AB2-AD72-09D406BADDB3}" destId="{5898C64E-9284-4450-8661-4518EDC15667}" srcOrd="1" destOrd="0" parTransId="{B323E15D-8B56-42FE-9177-DFA1EDBEF32A}" sibTransId="{3CFE7370-6341-4D9C-BF90-817B17A00BC0}"/>
    <dgm:cxn modelId="{362C0561-D5B8-4310-AA1D-14F5792BA21D}" type="presParOf" srcId="{A80839B0-12BD-4C12-82A4-DD75135D8647}" destId="{1CE2AFDF-5D78-4E7D-99D6-662702D048AE}" srcOrd="0" destOrd="0" presId="urn:microsoft.com/office/officeart/2018/2/layout/IconLabelList"/>
    <dgm:cxn modelId="{230DE042-0E6F-43EC-BABA-906202C5B4D8}" type="presParOf" srcId="{1CE2AFDF-5D78-4E7D-99D6-662702D048AE}" destId="{ACEC3C29-D5D9-4049-A465-17D39AFA5F37}" srcOrd="0" destOrd="0" presId="urn:microsoft.com/office/officeart/2018/2/layout/IconLabelList"/>
    <dgm:cxn modelId="{80EA7DC6-28BE-4704-B47D-9DDFC373B05C}" type="presParOf" srcId="{1CE2AFDF-5D78-4E7D-99D6-662702D048AE}" destId="{33BD51EA-B0D3-4608-B716-373562353C01}" srcOrd="1" destOrd="0" presId="urn:microsoft.com/office/officeart/2018/2/layout/IconLabelList"/>
    <dgm:cxn modelId="{C11302BB-774B-4D3E-B5C2-9EE38ED832CF}" type="presParOf" srcId="{1CE2AFDF-5D78-4E7D-99D6-662702D048AE}" destId="{0C148381-5291-46ED-842F-2A27BCFED760}" srcOrd="2" destOrd="0" presId="urn:microsoft.com/office/officeart/2018/2/layout/IconLabelList"/>
    <dgm:cxn modelId="{77D72F18-5216-46D5-A481-A40E454DE731}" type="presParOf" srcId="{A80839B0-12BD-4C12-82A4-DD75135D8647}" destId="{BA35A823-E11C-4BD8-AE17-7FE81BEA0372}" srcOrd="1" destOrd="0" presId="urn:microsoft.com/office/officeart/2018/2/layout/IconLabelList"/>
    <dgm:cxn modelId="{ABDEF6F8-2366-42B1-B71B-05E42A996B8A}" type="presParOf" srcId="{A80839B0-12BD-4C12-82A4-DD75135D8647}" destId="{E1AF6800-384A-413C-9531-832885AADEAA}" srcOrd="2" destOrd="0" presId="urn:microsoft.com/office/officeart/2018/2/layout/IconLabelList"/>
    <dgm:cxn modelId="{274775A3-ABA8-423D-91A7-F8BEB582E81E}" type="presParOf" srcId="{E1AF6800-384A-413C-9531-832885AADEAA}" destId="{4D4C4466-3082-4321-A44A-FD221B4197F1}" srcOrd="0" destOrd="0" presId="urn:microsoft.com/office/officeart/2018/2/layout/IconLabelList"/>
    <dgm:cxn modelId="{A1D12AB5-88D5-4AFC-89CB-9F65CB7BF559}" type="presParOf" srcId="{E1AF6800-384A-413C-9531-832885AADEAA}" destId="{97995093-F621-45A2-8BDC-5112246DD745}" srcOrd="1" destOrd="0" presId="urn:microsoft.com/office/officeart/2018/2/layout/IconLabelList"/>
    <dgm:cxn modelId="{396E6FB5-7E09-4A52-AB47-A53BC75C248D}" type="presParOf" srcId="{E1AF6800-384A-413C-9531-832885AADEAA}" destId="{D649F2CF-5751-476A-8371-888252F3F3E5}" srcOrd="2" destOrd="0" presId="urn:microsoft.com/office/officeart/2018/2/layout/IconLabelList"/>
    <dgm:cxn modelId="{CCD8FC34-2197-482A-A8C3-1BB74DC7C01E}" type="presParOf" srcId="{A80839B0-12BD-4C12-82A4-DD75135D8647}" destId="{FAA75654-DB5A-49EA-85F9-15AF4FAC0671}" srcOrd="3" destOrd="0" presId="urn:microsoft.com/office/officeart/2018/2/layout/IconLabelList"/>
    <dgm:cxn modelId="{0A0DEA80-ED7E-491F-8DB3-DD33FD6CE22D}" type="presParOf" srcId="{A80839B0-12BD-4C12-82A4-DD75135D8647}" destId="{195793F1-4675-4E4A-8538-179614CCDB5F}" srcOrd="4" destOrd="0" presId="urn:microsoft.com/office/officeart/2018/2/layout/IconLabelList"/>
    <dgm:cxn modelId="{09EADFF6-5A31-4FC6-A8BF-733E03C1CD51}" type="presParOf" srcId="{195793F1-4675-4E4A-8538-179614CCDB5F}" destId="{68F9DE9F-07A5-48A1-B33B-38C025EF88F1}" srcOrd="0" destOrd="0" presId="urn:microsoft.com/office/officeart/2018/2/layout/IconLabelList"/>
    <dgm:cxn modelId="{AC93E44C-25D3-47D4-87E2-2D6D64CD1885}" type="presParOf" srcId="{195793F1-4675-4E4A-8538-179614CCDB5F}" destId="{D73D8441-0AE5-44F9-A55B-C3414A11DE0F}" srcOrd="1" destOrd="0" presId="urn:microsoft.com/office/officeart/2018/2/layout/IconLabelList"/>
    <dgm:cxn modelId="{D4ECA0E1-B079-474D-9FE0-605B926F03C5}" type="presParOf" srcId="{195793F1-4675-4E4A-8538-179614CCDB5F}" destId="{A157B20A-30FA-4E4E-9B76-3C0E99CB835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EC3C29-D5D9-4049-A465-17D39AFA5F37}">
      <dsp:nvSpPr>
        <dsp:cNvPr id="0" name=""/>
        <dsp:cNvSpPr/>
      </dsp:nvSpPr>
      <dsp:spPr>
        <a:xfrm>
          <a:off x="916987" y="464784"/>
          <a:ext cx="1444246" cy="14442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148381-5291-46ED-842F-2A27BCFED760}">
      <dsp:nvSpPr>
        <dsp:cNvPr id="0" name=""/>
        <dsp:cNvSpPr/>
      </dsp:nvSpPr>
      <dsp:spPr>
        <a:xfrm>
          <a:off x="34392" y="2291107"/>
          <a:ext cx="320943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Sequential</a:t>
          </a:r>
        </a:p>
      </dsp:txBody>
      <dsp:txXfrm>
        <a:off x="34392" y="2291107"/>
        <a:ext cx="3209437" cy="720000"/>
      </dsp:txXfrm>
    </dsp:sp>
    <dsp:sp modelId="{4D4C4466-3082-4321-A44A-FD221B4197F1}">
      <dsp:nvSpPr>
        <dsp:cNvPr id="0" name=""/>
        <dsp:cNvSpPr/>
      </dsp:nvSpPr>
      <dsp:spPr>
        <a:xfrm>
          <a:off x="4688076" y="464784"/>
          <a:ext cx="1444246" cy="144424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49F2CF-5751-476A-8371-888252F3F3E5}">
      <dsp:nvSpPr>
        <dsp:cNvPr id="0" name=""/>
        <dsp:cNvSpPr/>
      </dsp:nvSpPr>
      <dsp:spPr>
        <a:xfrm>
          <a:off x="3805481" y="2291107"/>
          <a:ext cx="320943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Selection</a:t>
          </a:r>
        </a:p>
      </dsp:txBody>
      <dsp:txXfrm>
        <a:off x="3805481" y="2291107"/>
        <a:ext cx="3209437" cy="720000"/>
      </dsp:txXfrm>
    </dsp:sp>
    <dsp:sp modelId="{68F9DE9F-07A5-48A1-B33B-38C025EF88F1}">
      <dsp:nvSpPr>
        <dsp:cNvPr id="0" name=""/>
        <dsp:cNvSpPr/>
      </dsp:nvSpPr>
      <dsp:spPr>
        <a:xfrm>
          <a:off x="8459165" y="464784"/>
          <a:ext cx="1444246" cy="144424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57B20A-30FA-4E4E-9B76-3C0E99CB8350}">
      <dsp:nvSpPr>
        <dsp:cNvPr id="0" name=""/>
        <dsp:cNvSpPr/>
      </dsp:nvSpPr>
      <dsp:spPr>
        <a:xfrm>
          <a:off x="7576570" y="2291107"/>
          <a:ext cx="320943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Iteration</a:t>
          </a:r>
        </a:p>
      </dsp:txBody>
      <dsp:txXfrm>
        <a:off x="7576570" y="2291107"/>
        <a:ext cx="3209437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2C5A2-6920-4655-ACEB-BC892D7DB4BB}" type="datetimeFigureOut">
              <a:rPr lang="en-GB" smtClean="0"/>
              <a:t>21/10/2020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F2B13F-B7DF-49E3-AD76-BAFB3A3B01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7109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2B13F-B7DF-49E3-AD76-BAFB3A3B010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653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993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027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0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42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84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292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10/21/2020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295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19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10/21/2020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30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501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651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936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29" r:id="rId6"/>
    <p:sldLayoutId id="2147483725" r:id="rId7"/>
    <p:sldLayoutId id="2147483726" r:id="rId8"/>
    <p:sldLayoutId id="2147483727" r:id="rId9"/>
    <p:sldLayoutId id="2147483728" r:id="rId10"/>
    <p:sldLayoutId id="214748373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hyperlink" Target="https://www.geeksforgeeks.org/control-structures-in-programming-languages" TargetMode="External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F57B0F3-A8E0-41BC-8EE0-80EDA7439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A0ACE0-7C67-4175-8CE0-5170B7D30D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527" b="174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2BD0CA-AB68-4EF2-9E2A-C4E24BD45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43200" y="2057400"/>
            <a:ext cx="6781800" cy="27432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36751-515F-4DC8-8ADD-0C16A9A0D7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0900" y="2516094"/>
            <a:ext cx="5448300" cy="1887955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4.1: Introduction to Control Structures</a:t>
            </a:r>
            <a:endParaRPr lang="en-GB" sz="32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30EBB5B-23FD-41CA-B6D5-21BE753F4E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00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72"/>
    </mc:Choice>
    <mc:Fallback xmlns="">
      <p:transition spd="slow" advTm="15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B2D26E-FBAE-45B8-B0F6-80E4ABDEC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442A66-721F-4552-A3AD-3A2215F0C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102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7EA5288-5BEB-4C44-949A-ED209FE21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4076700" cy="54863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5F00D6-2AF4-49E7-A14C-86F68882A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1223889"/>
            <a:ext cx="2705101" cy="25081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700" kern="1200" cap="all" spc="300" baseline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What is a Control Structure?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9C751-3DE2-4646-9C2E-F42873BC6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4114800"/>
            <a:ext cx="2705100" cy="13716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i="1" kern="1200">
                <a:solidFill>
                  <a:schemeClr val="tx2"/>
                </a:solidFill>
                <a:latin typeface="+mj-lt"/>
                <a:ea typeface="+mn-ea"/>
                <a:cs typeface="+mn-cs"/>
              </a:rPr>
              <a:t>Pause this video to take a moment to consider this question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45D92F-F938-4C66-B107-421C78E013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03" r="10036"/>
          <a:stretch/>
        </p:blipFill>
        <p:spPr>
          <a:xfrm>
            <a:off x="5410200" y="10"/>
            <a:ext cx="6781800" cy="685799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5DFD1D6-43EB-4FCD-98CE-FB016BD9D0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38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37"/>
    </mc:Choice>
    <mc:Fallback xmlns="">
      <p:transition spd="slow" advTm="18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5A5BBC-4597-4CBA-BBCB-79541E0CAA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29F55D-4421-4BCB-B1BB-2E7CBB997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101064-842D-4D6A-9474-7D78F229A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118" y="685801"/>
            <a:ext cx="4183742" cy="17417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600" kern="1200" cap="all" spc="300" baseline="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Defining Control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48F76-897A-4BCE-941F-5DC6BFB99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4118" y="3341999"/>
            <a:ext cx="4183742" cy="217697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3200" i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A way to specify the flow of control within a program (</a:t>
            </a:r>
            <a:r>
              <a:rPr lang="en-US" sz="3200" i="1" kern="1200" dirty="0">
                <a:solidFill>
                  <a:schemeClr val="bg1"/>
                </a:solidFill>
                <a:latin typeface="+mj-lt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GeeksForGeeks</a:t>
            </a:r>
            <a:r>
              <a:rPr lang="en-US" sz="3200" i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, 2020)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C62919-707C-420C-9B84-324FAC73A39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173" r="23564" b="2"/>
          <a:stretch/>
        </p:blipFill>
        <p:spPr>
          <a:xfrm>
            <a:off x="6781800" y="685801"/>
            <a:ext cx="4724400" cy="548639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48511A3-0B44-4C17-9768-D050F88305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2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658"/>
    </mc:Choice>
    <mc:Fallback xmlns="">
      <p:transition spd="slow" advTm="61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E646A7-D148-4320-A501-0291AA75A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799"/>
            <a:ext cx="10820400" cy="1371601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3CC912-C5DD-4B93-972A-DBBAA9452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5045" y="947223"/>
            <a:ext cx="9394874" cy="928467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Types of Control Structure</a:t>
            </a:r>
            <a:endParaRPr lang="en-GB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D760058-5A42-4A16-A6D3-DF21E637A2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0833024"/>
              </p:ext>
            </p:extLst>
          </p:nvPr>
        </p:nvGraphicFramePr>
        <p:xfrm>
          <a:off x="685800" y="2696308"/>
          <a:ext cx="10820400" cy="3475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B6CF27E-5B24-4798-8E6D-96F63C154A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41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41"/>
    </mc:Choice>
    <mc:Fallback xmlns="">
      <p:transition spd="slow" advTm="25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B567ACB-44FC-44B8-A031-75BD65F80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09C18AC-EFAA-4C60-A84E-ECED43E3E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3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899D19-F1F0-45C3-BFFB-89B38A2F6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073834"/>
            <a:ext cx="9486900" cy="900332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Sequential (OR Sequence)</a:t>
            </a:r>
            <a:endParaRPr lang="en-GB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A26E94-8A7E-4152-9A5D-83D8E66A298D}"/>
              </a:ext>
            </a:extLst>
          </p:cNvPr>
          <p:cNvGrpSpPr/>
          <p:nvPr/>
        </p:nvGrpSpPr>
        <p:grpSpPr>
          <a:xfrm>
            <a:off x="1249682" y="3257134"/>
            <a:ext cx="9725463" cy="1297991"/>
            <a:chOff x="620486" y="2797629"/>
            <a:chExt cx="11174185" cy="149134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648B643-B620-48AA-BA99-C7F73A62A4AF}"/>
                </a:ext>
              </a:extLst>
            </p:cNvPr>
            <p:cNvSpPr/>
            <p:nvPr/>
          </p:nvSpPr>
          <p:spPr>
            <a:xfrm>
              <a:off x="620486" y="2797629"/>
              <a:ext cx="1850571" cy="14913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4300"/>
                <a:t>Step 1</a:t>
              </a:r>
              <a:endParaRPr lang="en-GB" sz="43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5136696-8C93-4E2B-B7BC-D84D4E33361E}"/>
                </a:ext>
              </a:extLst>
            </p:cNvPr>
            <p:cNvSpPr/>
            <p:nvPr/>
          </p:nvSpPr>
          <p:spPr>
            <a:xfrm>
              <a:off x="3189515" y="2797629"/>
              <a:ext cx="1850571" cy="14913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4300"/>
                <a:t>Step 2</a:t>
              </a:r>
              <a:endParaRPr lang="en-GB" sz="43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37DACF8-2E5A-4768-9A69-2D56C27F568B}"/>
                </a:ext>
              </a:extLst>
            </p:cNvPr>
            <p:cNvSpPr/>
            <p:nvPr/>
          </p:nvSpPr>
          <p:spPr>
            <a:xfrm>
              <a:off x="5758544" y="2797629"/>
              <a:ext cx="1850571" cy="14913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4300"/>
                <a:t>Step 3</a:t>
              </a:r>
              <a:endParaRPr lang="en-GB" sz="43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A5E1874-0E03-4E5E-9A96-9599BA1BD7CA}"/>
                </a:ext>
              </a:extLst>
            </p:cNvPr>
            <p:cNvSpPr/>
            <p:nvPr/>
          </p:nvSpPr>
          <p:spPr>
            <a:xfrm>
              <a:off x="8327573" y="2797629"/>
              <a:ext cx="1850571" cy="14913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4300"/>
                <a:t>Step 4</a:t>
              </a:r>
              <a:endParaRPr lang="en-GB" sz="4300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0384F621-01B7-4166-A310-E906CC4EFFAD}"/>
                </a:ext>
              </a:extLst>
            </p:cNvPr>
            <p:cNvSpPr/>
            <p:nvPr/>
          </p:nvSpPr>
          <p:spPr>
            <a:xfrm>
              <a:off x="2590800" y="3374571"/>
              <a:ext cx="478972" cy="33745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4EFA188B-1BB0-4EBC-9574-D6C803E206CC}"/>
                </a:ext>
              </a:extLst>
            </p:cNvPr>
            <p:cNvSpPr/>
            <p:nvPr/>
          </p:nvSpPr>
          <p:spPr>
            <a:xfrm>
              <a:off x="5159829" y="3374571"/>
              <a:ext cx="478972" cy="33745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45C132F-51D7-43E3-BFBB-26EA02000F92}"/>
                </a:ext>
              </a:extLst>
            </p:cNvPr>
            <p:cNvSpPr/>
            <p:nvPr/>
          </p:nvSpPr>
          <p:spPr>
            <a:xfrm>
              <a:off x="7728858" y="3374571"/>
              <a:ext cx="478972" cy="33745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2BB7FB8D-791A-4170-BF3D-2407450AC132}"/>
                </a:ext>
              </a:extLst>
            </p:cNvPr>
            <p:cNvSpPr/>
            <p:nvPr/>
          </p:nvSpPr>
          <p:spPr>
            <a:xfrm>
              <a:off x="10297887" y="3374570"/>
              <a:ext cx="478972" cy="33745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472BD9-1E87-4E13-9DDE-9C07C58B330A}"/>
                </a:ext>
              </a:extLst>
            </p:cNvPr>
            <p:cNvSpPr txBox="1"/>
            <p:nvPr/>
          </p:nvSpPr>
          <p:spPr>
            <a:xfrm>
              <a:off x="11000013" y="3075057"/>
              <a:ext cx="794658" cy="707886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500" dirty="0"/>
                <a:t>…</a:t>
              </a:r>
              <a:endParaRPr lang="en-GB" sz="3500" dirty="0"/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1CDF582-A904-4CFA-982D-D48EE7BF4E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83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51"/>
    </mc:Choice>
    <mc:Fallback xmlns="">
      <p:transition spd="slow" advTm="317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A2D40-904D-448E-BBA3-DEF9E1873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184" y="174172"/>
            <a:ext cx="4446815" cy="1371600"/>
          </a:xfrm>
        </p:spPr>
        <p:txBody>
          <a:bodyPr anchor="ctr"/>
          <a:lstStyle/>
          <a:p>
            <a:pPr algn="ctr"/>
            <a:r>
              <a:rPr lang="en-US" dirty="0"/>
              <a:t>Selection (OR Conditional)</a:t>
            </a:r>
            <a:endParaRPr lang="en-GB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C1A41FB-63E1-4E40-BEE5-CFEA0F461EC7}"/>
              </a:ext>
            </a:extLst>
          </p:cNvPr>
          <p:cNvGrpSpPr/>
          <p:nvPr/>
        </p:nvGrpSpPr>
        <p:grpSpPr>
          <a:xfrm>
            <a:off x="620486" y="1817914"/>
            <a:ext cx="5094514" cy="3982213"/>
            <a:chOff x="620486" y="1817914"/>
            <a:chExt cx="5094514" cy="398221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CEE00A2-6C4E-460E-A17B-F94836F32407}"/>
                </a:ext>
              </a:extLst>
            </p:cNvPr>
            <p:cNvSpPr/>
            <p:nvPr/>
          </p:nvSpPr>
          <p:spPr>
            <a:xfrm>
              <a:off x="620486" y="2797629"/>
              <a:ext cx="1850571" cy="14913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Step 1</a:t>
              </a:r>
              <a:endParaRPr lang="en-GB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8F40F8D-2E20-47DA-BCB1-93E1D22C89F9}"/>
                </a:ext>
              </a:extLst>
            </p:cNvPr>
            <p:cNvSpPr/>
            <p:nvPr/>
          </p:nvSpPr>
          <p:spPr>
            <a:xfrm>
              <a:off x="3864429" y="1817914"/>
              <a:ext cx="1850571" cy="14913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Step 2a</a:t>
              </a:r>
              <a:endParaRPr lang="en-GB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D95AAC2-8C8B-48E2-9353-F0BBDE39D59B}"/>
                </a:ext>
              </a:extLst>
            </p:cNvPr>
            <p:cNvSpPr/>
            <p:nvPr/>
          </p:nvSpPr>
          <p:spPr>
            <a:xfrm>
              <a:off x="3864428" y="3755570"/>
              <a:ext cx="1850571" cy="14913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Step 2b</a:t>
              </a:r>
              <a:endParaRPr lang="en-GB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AABB11A-877A-4209-89CF-E500B296DAFE}"/>
                </a:ext>
              </a:extLst>
            </p:cNvPr>
            <p:cNvSpPr txBox="1"/>
            <p:nvPr/>
          </p:nvSpPr>
          <p:spPr>
            <a:xfrm>
              <a:off x="734786" y="4876797"/>
              <a:ext cx="29935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Which “branch” is chosen is dependent on a specified condition</a:t>
              </a:r>
              <a:endParaRPr lang="en-GB" dirty="0"/>
            </a:p>
          </p:txBody>
        </p:sp>
        <p:sp>
          <p:nvSpPr>
            <p:cNvPr id="11" name="Arrow: Bent 10">
              <a:extLst>
                <a:ext uri="{FF2B5EF4-FFF2-40B4-BE49-F238E27FC236}">
                  <a16:creationId xmlns:a16="http://schemas.microsoft.com/office/drawing/2014/main" id="{78F91F80-2777-4A29-B85A-F6CCC7E2643F}"/>
                </a:ext>
              </a:extLst>
            </p:cNvPr>
            <p:cNvSpPr/>
            <p:nvPr/>
          </p:nvSpPr>
          <p:spPr>
            <a:xfrm>
              <a:off x="2748643" y="2666999"/>
              <a:ext cx="979714" cy="91439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3" name="Arrow: Bent 12">
              <a:extLst>
                <a:ext uri="{FF2B5EF4-FFF2-40B4-BE49-F238E27FC236}">
                  <a16:creationId xmlns:a16="http://schemas.microsoft.com/office/drawing/2014/main" id="{6E6E1B6E-C901-475A-A254-87AFC6D64052}"/>
                </a:ext>
              </a:extLst>
            </p:cNvPr>
            <p:cNvSpPr/>
            <p:nvPr/>
          </p:nvSpPr>
          <p:spPr>
            <a:xfrm flipV="1">
              <a:off x="2748643" y="3581398"/>
              <a:ext cx="979714" cy="91439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B292C05-EFCB-45F8-BDDC-5A176CD223B9}"/>
                </a:ext>
              </a:extLst>
            </p:cNvPr>
            <p:cNvSpPr/>
            <p:nvPr/>
          </p:nvSpPr>
          <p:spPr>
            <a:xfrm>
              <a:off x="2547257" y="3429000"/>
              <a:ext cx="435429" cy="32657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3F583A40-9B05-4F38-A4E8-01860A2D8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1"/>
            <a:ext cx="5486400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41CAC41-C65A-441B-A033-ABB25F3C5C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339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69"/>
    </mc:Choice>
    <mc:Fallback xmlns="">
      <p:transition spd="slow" advTm="32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0EE8294-4110-44EB-8577-6CA8DF797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C45E44A-48F0-452E-94AB-C02C0355C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700" y="685800"/>
            <a:ext cx="74295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BB7F8-A251-4596-B78A-2AF8BE689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500" y="942449"/>
            <a:ext cx="6096000" cy="936840"/>
          </a:xfrm>
        </p:spPr>
        <p:txBody>
          <a:bodyPr>
            <a:normAutofit/>
          </a:bodyPr>
          <a:lstStyle/>
          <a:p>
            <a:pPr algn="ctr"/>
            <a:r>
              <a:rPr lang="en-US" sz="3000"/>
              <a:t>Iteration (or REpetitive)</a:t>
            </a:r>
            <a:endParaRPr lang="en-GB" sz="30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6FD7FE-6542-46C8-AE11-3AA3CD15F7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84" r="22110"/>
          <a:stretch/>
        </p:blipFill>
        <p:spPr>
          <a:xfrm>
            <a:off x="1" y="10"/>
            <a:ext cx="3390899" cy="6857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B78C6ED-A97D-4BA2-BFB6-BB80E5406926}"/>
              </a:ext>
            </a:extLst>
          </p:cNvPr>
          <p:cNvSpPr/>
          <p:nvPr/>
        </p:nvSpPr>
        <p:spPr>
          <a:xfrm>
            <a:off x="4539344" y="2731644"/>
            <a:ext cx="1121228" cy="9368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E9CFCD-91C0-4E6B-9D09-EC8BC84C7DE5}"/>
              </a:ext>
            </a:extLst>
          </p:cNvPr>
          <p:cNvSpPr/>
          <p:nvPr/>
        </p:nvSpPr>
        <p:spPr>
          <a:xfrm>
            <a:off x="7249886" y="2731644"/>
            <a:ext cx="1121228" cy="9368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84D637-272E-429E-B674-287E1AADB2F4}"/>
              </a:ext>
            </a:extLst>
          </p:cNvPr>
          <p:cNvSpPr/>
          <p:nvPr/>
        </p:nvSpPr>
        <p:spPr>
          <a:xfrm>
            <a:off x="9960428" y="2731644"/>
            <a:ext cx="1121228" cy="9368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3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D2A519-B69A-431C-B91D-5E772D5949CC}"/>
              </a:ext>
            </a:extLst>
          </p:cNvPr>
          <p:cNvSpPr txBox="1"/>
          <p:nvPr/>
        </p:nvSpPr>
        <p:spPr>
          <a:xfrm>
            <a:off x="8463642" y="4790999"/>
            <a:ext cx="29935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of repetitions (or iterations) is dependent on a specified condition</a:t>
            </a:r>
            <a:endParaRPr lang="en-GB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15F6D511-E496-4378-B5A6-BE132FA5F7B7}"/>
              </a:ext>
            </a:extLst>
          </p:cNvPr>
          <p:cNvSpPr/>
          <p:nvPr/>
        </p:nvSpPr>
        <p:spPr>
          <a:xfrm>
            <a:off x="5887563" y="3064769"/>
            <a:ext cx="1121227" cy="3642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C0FFE4AF-ED73-4517-8C8F-1AEA09215547}"/>
              </a:ext>
            </a:extLst>
          </p:cNvPr>
          <p:cNvSpPr/>
          <p:nvPr/>
        </p:nvSpPr>
        <p:spPr>
          <a:xfrm>
            <a:off x="8612210" y="3064768"/>
            <a:ext cx="1121227" cy="3642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Arrow: U-Turn 20">
            <a:extLst>
              <a:ext uri="{FF2B5EF4-FFF2-40B4-BE49-F238E27FC236}">
                <a16:creationId xmlns:a16="http://schemas.microsoft.com/office/drawing/2014/main" id="{462E7CBB-E363-4565-9614-BFEC03D706C3}"/>
              </a:ext>
            </a:extLst>
          </p:cNvPr>
          <p:cNvSpPr/>
          <p:nvPr/>
        </p:nvSpPr>
        <p:spPr>
          <a:xfrm flipH="1" flipV="1">
            <a:off x="4916011" y="3917124"/>
            <a:ext cx="3064329" cy="936841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F14DB2A-F232-41DF-AD71-11AF234E3E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04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353"/>
    </mc:Choice>
    <mc:Fallback xmlns="">
      <p:transition spd="slow" advTm="33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lassicFrameVTI">
  <a:themeElements>
    <a:clrScheme name="Custom 22">
      <a:dk1>
        <a:sysClr val="windowText" lastClr="000000"/>
      </a:dk1>
      <a:lt1>
        <a:sysClr val="window" lastClr="FFFFFF"/>
      </a:lt1>
      <a:dk2>
        <a:srgbClr val="293737"/>
      </a:dk2>
      <a:lt2>
        <a:srgbClr val="EEF2F0"/>
      </a:lt2>
      <a:accent1>
        <a:srgbClr val="749090"/>
      </a:accent1>
      <a:accent2>
        <a:srgbClr val="A5A5A5"/>
      </a:accent2>
      <a:accent3>
        <a:srgbClr val="91A39B"/>
      </a:accent3>
      <a:accent4>
        <a:srgbClr val="A9A698"/>
      </a:accent4>
      <a:accent5>
        <a:srgbClr val="A2A79A"/>
      </a:accent5>
      <a:accent6>
        <a:srgbClr val="897F65"/>
      </a:accent6>
      <a:hlink>
        <a:srgbClr val="92872F"/>
      </a:hlink>
      <a:folHlink>
        <a:srgbClr val="AB73A9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pVersion xmlns="b828389b-b67f-4ba1-9cf2-6999bd01051f" xsi:nil="true"/>
    <TeamsChannelId xmlns="b828389b-b67f-4ba1-9cf2-6999bd01051f" xsi:nil="true"/>
    <IsNotebookLocked xmlns="b828389b-b67f-4ba1-9cf2-6999bd01051f" xsi:nil="true"/>
    <Teachers xmlns="b828389b-b67f-4ba1-9cf2-6999bd01051f">
      <UserInfo>
        <DisplayName/>
        <AccountId xsi:nil="true"/>
        <AccountType/>
      </UserInfo>
    </Teachers>
    <Student_Groups xmlns="b828389b-b67f-4ba1-9cf2-6999bd01051f">
      <UserInfo>
        <DisplayName/>
        <AccountId xsi:nil="true"/>
        <AccountType/>
      </UserInfo>
    </Student_Groups>
    <Distribution_Groups xmlns="b828389b-b67f-4ba1-9cf2-6999bd01051f" xsi:nil="true"/>
    <Math_Settings xmlns="b828389b-b67f-4ba1-9cf2-6999bd01051f" xsi:nil="true"/>
    <Templates xmlns="b828389b-b67f-4ba1-9cf2-6999bd01051f" xsi:nil="true"/>
    <DefaultSectionNames xmlns="b828389b-b67f-4ba1-9cf2-6999bd01051f" xsi:nil="true"/>
    <Is_Collaboration_Space_Locked xmlns="b828389b-b67f-4ba1-9cf2-6999bd01051f" xsi:nil="true"/>
    <Students xmlns="b828389b-b67f-4ba1-9cf2-6999bd01051f">
      <UserInfo>
        <DisplayName/>
        <AccountId xsi:nil="true"/>
        <AccountType/>
      </UserInfo>
    </Students>
    <Has_Teacher_Only_SectionGroup xmlns="b828389b-b67f-4ba1-9cf2-6999bd01051f" xsi:nil="true"/>
    <LMS_Mappings xmlns="b828389b-b67f-4ba1-9cf2-6999bd01051f" xsi:nil="true"/>
    <Invited_Teachers xmlns="b828389b-b67f-4ba1-9cf2-6999bd01051f" xsi:nil="true"/>
    <Self_Registration_Enabled xmlns="b828389b-b67f-4ba1-9cf2-6999bd01051f" xsi:nil="true"/>
    <NotebookType xmlns="b828389b-b67f-4ba1-9cf2-6999bd01051f" xsi:nil="true"/>
    <Invited_Students xmlns="b828389b-b67f-4ba1-9cf2-6999bd01051f" xsi:nil="true"/>
    <FolderType xmlns="b828389b-b67f-4ba1-9cf2-6999bd01051f" xsi:nil="true"/>
    <CultureName xmlns="b828389b-b67f-4ba1-9cf2-6999bd01051f" xsi:nil="true"/>
    <Owner xmlns="b828389b-b67f-4ba1-9cf2-6999bd01051f">
      <UserInfo>
        <DisplayName/>
        <AccountId xsi:nil="true"/>
        <AccountType/>
      </UserInfo>
    </Owner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3C92B9047AE4C47B3A1B0710E84B996" ma:contentTypeVersion="32" ma:contentTypeDescription="Create a new document." ma:contentTypeScope="" ma:versionID="773fa4d0b603a21da6e552163d079919">
  <xsd:schema xmlns:xsd="http://www.w3.org/2001/XMLSchema" xmlns:xs="http://www.w3.org/2001/XMLSchema" xmlns:p="http://schemas.microsoft.com/office/2006/metadata/properties" xmlns:ns3="b828389b-b67f-4ba1-9cf2-6999bd01051f" xmlns:ns4="6eea82e9-ed1e-48af-9b43-d6c20883dc93" targetNamespace="http://schemas.microsoft.com/office/2006/metadata/properties" ma:root="true" ma:fieldsID="e50cd1cf46618b9d9cf594c70f584277" ns3:_="" ns4:_="">
    <xsd:import namespace="b828389b-b67f-4ba1-9cf2-6999bd01051f"/>
    <xsd:import namespace="6eea82e9-ed1e-48af-9b43-d6c20883dc9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28389b-b67f-4ba1-9cf2-6999bd0105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NotebookType" ma:index="20" nillable="true" ma:displayName="Notebook Type" ma:internalName="NotebookType">
      <xsd:simpleType>
        <xsd:restriction base="dms:Text"/>
      </xsd:simpleType>
    </xsd:element>
    <xsd:element name="FolderType" ma:index="21" nillable="true" ma:displayName="Folder Type" ma:internalName="FolderType">
      <xsd:simpleType>
        <xsd:restriction base="dms:Text"/>
      </xsd:simpleType>
    </xsd:element>
    <xsd:element name="CultureName" ma:index="22" nillable="true" ma:displayName="Culture Name" ma:internalName="CultureName">
      <xsd:simpleType>
        <xsd:restriction base="dms:Text"/>
      </xsd:simpleType>
    </xsd:element>
    <xsd:element name="AppVersion" ma:index="23" nillable="true" ma:displayName="App Version" ma:internalName="AppVersion">
      <xsd:simpleType>
        <xsd:restriction base="dms:Text"/>
      </xsd:simpleType>
    </xsd:element>
    <xsd:element name="TeamsChannelId" ma:index="24" nillable="true" ma:displayName="Teams Channel Id" ma:internalName="TeamsChannelId">
      <xsd:simpleType>
        <xsd:restriction base="dms:Text"/>
      </xsd:simpleType>
    </xsd:element>
    <xsd:element name="Owner" ma:index="2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26" nillable="true" ma:displayName="Math Settings" ma:internalName="Math_Settings">
      <xsd:simpleType>
        <xsd:restriction base="dms:Text"/>
      </xsd:simpleType>
    </xsd:element>
    <xsd:element name="DefaultSectionNames" ma:index="2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2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2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3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3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3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3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3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3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3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3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38" nillable="true" ma:displayName="Is Collaboration Space Locked" ma:internalName="Is_Collaboration_Space_Locked">
      <xsd:simpleType>
        <xsd:restriction base="dms:Boolean"/>
      </xsd:simpleType>
    </xsd:element>
    <xsd:element name="IsNotebookLocked" ma:index="39" nillable="true" ma:displayName="Is Notebook Locked" ma:internalName="IsNotebookLocke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ea82e9-ed1e-48af-9b43-d6c20883dc9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7D1BDF2-1FD2-4647-A05B-A64CFD26F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BE39902-DBCA-4FE6-B8BA-07D3803897F0}">
  <ds:schemaRefs>
    <ds:schemaRef ds:uri="http://purl.org/dc/dcmitype/"/>
    <ds:schemaRef ds:uri="b828389b-b67f-4ba1-9cf2-6999bd01051f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6eea82e9-ed1e-48af-9b43-d6c20883dc93"/>
    <ds:schemaRef ds:uri="http://schemas.microsoft.com/office/2006/metadata/properties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2ACE82D-1086-4374-8BAB-178B9208FA0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28389b-b67f-4ba1-9cf2-6999bd01051f"/>
    <ds:schemaRef ds:uri="6eea82e9-ed1e-48af-9b43-d6c20883dc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</Words>
  <Application>Microsoft Office PowerPoint</Application>
  <PresentationFormat>Widescreen</PresentationFormat>
  <Paragraphs>26</Paragraphs>
  <Slides>7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Gill Sans MT</vt:lpstr>
      <vt:lpstr>Goudy Old Style</vt:lpstr>
      <vt:lpstr>ClassicFrameVTI</vt:lpstr>
      <vt:lpstr>4.1: Introduction to Control Structures</vt:lpstr>
      <vt:lpstr>What is a Control Structure?</vt:lpstr>
      <vt:lpstr>Defining Control Structures</vt:lpstr>
      <vt:lpstr>Types of Control Structure</vt:lpstr>
      <vt:lpstr>Sequential (OR Sequence)</vt:lpstr>
      <vt:lpstr>Selection (OR Conditional)</vt:lpstr>
      <vt:lpstr>Iteration (or REpetitive)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4.1: Introduction to Control Structures</dc:title>
  <dc:creator>Claire Ancient</dc:creator>
  <cp:lastModifiedBy>Eric Mamphey</cp:lastModifiedBy>
  <cp:revision>2</cp:revision>
  <dcterms:created xsi:type="dcterms:W3CDTF">2020-10-04T12:50:23Z</dcterms:created>
  <dcterms:modified xsi:type="dcterms:W3CDTF">2020-10-20T23:39:16Z</dcterms:modified>
</cp:coreProperties>
</file>

<file path=docProps/thumbnail.jpeg>
</file>